
<file path=[Content_Types].xml><?xml version="1.0" encoding="utf-8"?>
<Types xmlns="http://schemas.openxmlformats.org/package/2006/content-types">
  <Default Extension="gif" ContentType="image/gi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>
        <p:scale>
          <a:sx n="50" d="100"/>
          <a:sy n="50" d="100"/>
        </p:scale>
        <p:origin x="1284" y="2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2/13/2025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2/13/2025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2/13/2025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2/13/2025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2/13/2025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2/13/2025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2/13/2025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2/13/2025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2/13/2025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2/13/2025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2/13/2025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2/13/2025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4F95E2-AF76-D1E5-CDE6-C2E0C25FE35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-2830073" y="-1474794"/>
            <a:ext cx="13614431" cy="4351596"/>
          </a:xfrm>
        </p:spPr>
        <p:txBody>
          <a:bodyPr/>
          <a:lstStyle/>
          <a:p>
            <a:endParaRPr lang="en-IN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08B0BAC-4E75-D2EF-CB04-273A2898340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74906" y="5543779"/>
            <a:ext cx="6831673" cy="1086237"/>
          </a:xfrm>
        </p:spPr>
        <p:txBody>
          <a:bodyPr>
            <a:normAutofit/>
          </a:bodyPr>
          <a:lstStyle/>
          <a:p>
            <a:r>
              <a:rPr lang="en-US" sz="3600" dirty="0">
                <a:latin typeface="Algerian" panose="04020705040A02060702" pitchFamily="82" charset="0"/>
              </a:rPr>
              <a:t>Dr. Mausumi Roychoudhary</a:t>
            </a:r>
            <a:endParaRPr lang="en-IN" sz="3600" dirty="0">
              <a:latin typeface="Algerian" panose="04020705040A02060702" pitchFamily="82" charset="0"/>
            </a:endParaRPr>
          </a:p>
        </p:txBody>
      </p:sp>
      <p:pic>
        <p:nvPicPr>
          <p:cNvPr id="3074" name="Picture 2">
            <a:extLst>
              <a:ext uri="{FF2B5EF4-FFF2-40B4-BE49-F238E27FC236}">
                <a16:creationId xmlns:a16="http://schemas.microsoft.com/office/drawing/2014/main" id="{6448387F-C461-AF71-36B2-BB56A56A7ED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2630" y="480156"/>
            <a:ext cx="7032570" cy="39558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25594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DE5C26BC-96AE-7998-77BA-4FB62D9808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05600" y="96771"/>
            <a:ext cx="3842089" cy="5909310"/>
          </a:xfrm>
          <a:prstGeom prst="rect">
            <a:avLst/>
          </a:prstGeom>
          <a:solidFill>
            <a:srgbClr val="F0EBD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BEHOLD her, single in the field,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Yon solitary Highland Lass!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Reaping and singing by herself;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Stop here, or gently pass!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Alone she cuts and binds the grain,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And sings a melancholy strain;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O listen! for the Vale profound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Is overflowing with the sound.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No Nightingale did ever chaunt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More welcome notes to weary bands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Of </a:t>
            </a: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travellers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in some shady haunt,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Among Arabian sands: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 voice so shrilling ne'er was heard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In spring-time from the Cuckoo-bird,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Breaking the silence of the seas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Among the farthest Hebrides.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768B6871-AF05-14F9-490F-2C2F964DD0F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" y="-4800600"/>
            <a:ext cx="209550" cy="228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>
            <a:extLst>
              <a:ext uri="{FF2B5EF4-FFF2-40B4-BE49-F238E27FC236}">
                <a16:creationId xmlns:a16="http://schemas.microsoft.com/office/drawing/2014/main" id="{FE2348D3-93C7-0672-407B-05D89D580D0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0289" y="1174750"/>
            <a:ext cx="5429955" cy="3054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11489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EDFBF948-EC95-FBDC-96FC-E74B71EA88EC}"/>
              </a:ext>
            </a:extLst>
          </p:cNvPr>
          <p:cNvSpPr txBox="1"/>
          <p:nvPr/>
        </p:nvSpPr>
        <p:spPr>
          <a:xfrm>
            <a:off x="7951056" y="916611"/>
            <a:ext cx="6097712" cy="480131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Will no one tell me what she sings?--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Perhaps the plaintive numbers flow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For old, unhappy, far-off things,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And battles long ago: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Or is it some more humble lay,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Familiar matter of to-day?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Some natural sorrow, loss, or pain,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That has been, and may be again?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Whate'er the theme, the Maiden sang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As if her song could have no ending;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I saw her singing at her work,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And o'er the sickle bending;--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I </a:t>
            </a:r>
            <a:r>
              <a:rPr kumimoji="0" lang="en-US" altLang="en-US" sz="18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listen'd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motionless and still;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And, as I mounted up the hill,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 music in my heart I bore,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Long after it was heard no more.</a:t>
            </a:r>
          </a:p>
        </p:txBody>
      </p:sp>
      <p:pic>
        <p:nvPicPr>
          <p:cNvPr id="2050" name="Picture 2">
            <a:extLst>
              <a:ext uri="{FF2B5EF4-FFF2-40B4-BE49-F238E27FC236}">
                <a16:creationId xmlns:a16="http://schemas.microsoft.com/office/drawing/2014/main" id="{EB80C2D5-2B95-9344-8B91-26DFD2B4897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7987" y="916611"/>
            <a:ext cx="5184775" cy="43610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191142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088844-8787-9273-1641-1BDC45B612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sz="1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Who is the solitary reaper in the poem?</a:t>
            </a:r>
            <a:br>
              <a:rPr lang="en-IN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IN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A) A shepherd boy</a:t>
            </a:r>
            <a:br>
              <a:rPr lang="en-IN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IN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B) A woman singing while working in the fields</a:t>
            </a:r>
            <a:br>
              <a:rPr lang="en-IN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IN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C) A </a:t>
            </a:r>
            <a:r>
              <a:rPr lang="en-IN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traveler</a:t>
            </a:r>
            <a:r>
              <a:rPr lang="en-IN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passing through the valley</a:t>
            </a:r>
            <a:br>
              <a:rPr lang="en-IN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IN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D) A poet lost in thought</a:t>
            </a:r>
            <a:br>
              <a:rPr lang="en-IN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A59E85-F183-C051-83F4-A1F5177766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sz="1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What is the reaper doing while she sings?</a:t>
            </a:r>
            <a:br>
              <a:rPr lang="en-IN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IN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A) Harvesting grain</a:t>
            </a:r>
            <a:br>
              <a:rPr lang="en-IN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IN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B) Planting seeds</a:t>
            </a:r>
            <a:br>
              <a:rPr lang="en-IN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IN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C) Resting under a tree</a:t>
            </a:r>
            <a:br>
              <a:rPr lang="en-IN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IN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D) Watching birds</a:t>
            </a:r>
          </a:p>
          <a:p>
            <a:r>
              <a:rPr lang="en-IN" sz="1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How does the speaker describe the reaper’s song?</a:t>
            </a:r>
            <a:br>
              <a:rPr lang="en-IN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IN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A) Harsh and monotonous</a:t>
            </a:r>
            <a:br>
              <a:rPr lang="en-IN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IN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B) Soft and forgettable</a:t>
            </a:r>
            <a:br>
              <a:rPr lang="en-IN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IN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C) More thrilling than the nightingale’s and cuckoo’s songs</a:t>
            </a:r>
            <a:br>
              <a:rPr lang="en-IN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IN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D) A dull and repetitive tune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0726946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F2BEFE-47DC-36B7-D891-60E06886C3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sz="1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Where does the solitary reaper sing?</a:t>
            </a:r>
            <a:br>
              <a:rPr lang="en-IN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IN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A) In a crowded village</a:t>
            </a:r>
            <a:br>
              <a:rPr lang="en-IN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IN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B) In a bustling marketplace</a:t>
            </a:r>
            <a:br>
              <a:rPr lang="en-IN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IN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C) In a solitary field in Scotland</a:t>
            </a:r>
            <a:br>
              <a:rPr lang="en-IN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IN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D) In a forest clearing</a:t>
            </a:r>
            <a:br>
              <a:rPr lang="en-IN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A400FB-2F60-A253-C67A-39EB913066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sz="1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What effect does the reaper’s song have on the poet?</a:t>
            </a:r>
            <a:br>
              <a:rPr lang="en-IN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IN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A) It annoys him</a:t>
            </a:r>
            <a:br>
              <a:rPr lang="en-IN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IN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B) It puzzles him</a:t>
            </a:r>
            <a:br>
              <a:rPr lang="en-IN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IN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C) It leaves no impression</a:t>
            </a:r>
            <a:br>
              <a:rPr lang="en-IN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IN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D) It lingers in his heart long after he leaves</a:t>
            </a:r>
          </a:p>
          <a:p>
            <a:r>
              <a:rPr lang="en-IN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What does the poet wonder about the reaper’s song?</a:t>
            </a:r>
            <a:br>
              <a:rPr lang="en-IN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IN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A) If it is about a recent event</a:t>
            </a:r>
            <a:br>
              <a:rPr lang="en-IN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IN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B) If it is about a battle long ago</a:t>
            </a:r>
            <a:br>
              <a:rPr lang="en-IN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IN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C) If it is about lost love or natural beauty</a:t>
            </a:r>
            <a:br>
              <a:rPr lang="en-IN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IN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D) All of the above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5716741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1D5495-089D-67DA-C738-901029C028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Which bird is mentioned as singing to weary </a:t>
            </a:r>
            <a:r>
              <a:rPr lang="en-IN" sz="18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travelers</a:t>
            </a:r>
            <a:r>
              <a:rPr lang="en-IN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in the desert?</a:t>
            </a:r>
            <a:br>
              <a:rPr lang="en-IN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en-IN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A) Cuckoo</a:t>
            </a:r>
            <a:br>
              <a:rPr lang="en-IN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en-IN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B) Sparrow</a:t>
            </a:r>
            <a:br>
              <a:rPr lang="en-IN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en-IN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C) Nightingale</a:t>
            </a:r>
            <a:br>
              <a:rPr lang="en-IN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en-IN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D) Lark</a:t>
            </a:r>
            <a:br>
              <a:rPr lang="en-IN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2C4158-6C9F-0CD3-1294-4C4294AAF3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What does the poet do as he listens to the song?</a:t>
            </a:r>
            <a:br>
              <a:rPr lang="en-IN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en-IN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A) Joins in with his own tune</a:t>
            </a:r>
            <a:br>
              <a:rPr lang="en-IN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en-IN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B) Records the song in his journal</a:t>
            </a:r>
            <a:br>
              <a:rPr lang="en-IN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en-IN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C) Stands still, captivated by the melody</a:t>
            </a:r>
            <a:br>
              <a:rPr lang="en-IN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en-IN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D) Leaves without noticing the singer</a:t>
            </a:r>
          </a:p>
          <a:p>
            <a:r>
              <a:rPr lang="en-IN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How does Wordsworth convey the universality of the reaper’s song?</a:t>
            </a:r>
            <a:br>
              <a:rPr lang="en-IN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en-IN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A) By mentioning birds from different regions</a:t>
            </a:r>
            <a:br>
              <a:rPr lang="en-IN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en-IN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B) By describing the language of the song</a:t>
            </a:r>
            <a:br>
              <a:rPr lang="en-IN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en-IN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C) By specifying the exact story behind the song</a:t>
            </a:r>
            <a:br>
              <a:rPr lang="en-IN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en-IN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D) By comparing it to modern music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9994029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458FE0-671C-380C-5D3D-DFE9CEE5FE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9800" y="596900"/>
            <a:ext cx="10033000" cy="1574800"/>
          </a:xfrm>
        </p:spPr>
        <p:txBody>
          <a:bodyPr/>
          <a:lstStyle/>
          <a:p>
            <a:r>
              <a:rPr lang="en-IN" sz="4000" b="1" kern="100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Fill in the Blanks</a:t>
            </a:r>
            <a:br>
              <a:rPr lang="en-IN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4A7622-8E75-4E40-ECA2-1DEC7FA397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39800" y="1358900"/>
            <a:ext cx="10033000" cy="5499100"/>
          </a:xfrm>
        </p:spPr>
        <p:txBody>
          <a:bodyPr>
            <a:normAutofit/>
          </a:bodyPr>
          <a:lstStyle/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n-IN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solitary reaper is singing while she __________ grain in the field.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n-IN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poet compares the reaper’s voice to a __________ singing to tired </a:t>
            </a:r>
            <a:r>
              <a:rPr lang="en-IN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travelers</a:t>
            </a:r>
            <a:r>
              <a:rPr lang="en-IN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in the Arabian desert.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n-IN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reaper’s song is described as more welcome than that of the __________ in the springtime.</a:t>
            </a:r>
          </a:p>
          <a:p>
            <a:pPr marL="0" indent="0">
              <a:buNone/>
            </a:pPr>
            <a:r>
              <a:rPr lang="en-IN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4. The song was heard in the __________ highlands</a:t>
            </a:r>
          </a:p>
          <a:p>
            <a:pPr marL="0" lvl="0" indent="0">
              <a:lnSpc>
                <a:spcPct val="107000"/>
              </a:lnSpc>
              <a:spcAft>
                <a:spcPts val="800"/>
              </a:spcAft>
              <a:buNone/>
              <a:tabLst>
                <a:tab pos="457200" algn="l"/>
              </a:tabLst>
            </a:pPr>
            <a:r>
              <a:rPr lang="en-IN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5. The poet could not understand the __________ of the song but was deeply moved by it.</a:t>
            </a:r>
          </a:p>
          <a:p>
            <a:pPr marL="0" lvl="0" indent="0">
              <a:lnSpc>
                <a:spcPct val="107000"/>
              </a:lnSpc>
              <a:spcAft>
                <a:spcPts val="800"/>
              </a:spcAft>
              <a:buNone/>
              <a:tabLst>
                <a:tab pos="457200" algn="l"/>
              </a:tabLst>
            </a:pPr>
            <a:r>
              <a:rPr lang="en-IN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6. The song of the solitary reaper remained in the poet’s __________ long after he left the field.</a:t>
            </a:r>
          </a:p>
          <a:p>
            <a:pPr marL="0" lvl="0" indent="0">
              <a:lnSpc>
                <a:spcPct val="107000"/>
              </a:lnSpc>
              <a:spcAft>
                <a:spcPts val="800"/>
              </a:spcAft>
              <a:buNone/>
              <a:tabLst>
                <a:tab pos="457200" algn="l"/>
              </a:tabLst>
            </a:pPr>
            <a:r>
              <a:rPr lang="en-IN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7. The reaper’s singing might be about battles long ago or about __________ that has passed.</a:t>
            </a:r>
          </a:p>
          <a:p>
            <a:pPr marL="0" indent="0">
              <a:buNone/>
            </a:pPr>
            <a:r>
              <a:rPr lang="en-IN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8. The poem </a:t>
            </a:r>
            <a:r>
              <a:rPr lang="en-IN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Solitary Reaper</a:t>
            </a:r>
            <a:r>
              <a:rPr lang="en-IN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is written by __________.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40938954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5B80F3-96CE-07DE-3074-DE51B93888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54100" y="431800"/>
            <a:ext cx="9601200" cy="1104900"/>
          </a:xfrm>
        </p:spPr>
        <p:txBody>
          <a:bodyPr>
            <a:normAutofit/>
          </a:bodyPr>
          <a:lstStyle/>
          <a:p>
            <a:r>
              <a:rPr lang="en-US" sz="4000" dirty="0">
                <a:latin typeface="Arial Black" panose="020B0A04020102020204" pitchFamily="34" charset="0"/>
              </a:rPr>
              <a:t>True/False</a:t>
            </a:r>
            <a:endParaRPr lang="en-IN" sz="4000" dirty="0">
              <a:latin typeface="Arial Black" panose="020B0A040201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ADDE83-3773-F545-A128-DA26FD7CD3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574800"/>
            <a:ext cx="9601200" cy="5194300"/>
          </a:xfrm>
        </p:spPr>
        <p:txBody>
          <a:bodyPr>
            <a:normAutofit/>
          </a:bodyPr>
          <a:lstStyle/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n-IN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solitary reaper was singing in the fields of England.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n-IN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poet compares her song to the nightingale and the cuckoo-bird.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n-IN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reaper’s song was loud and unpleasant to hear.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n-IN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poet understood the language of the song clearly.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n-IN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reaper’s song reminded the poet of distant lands and historical events.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n-IN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poem expresses the power of music to transcend language and time.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n-IN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Wordsworth was inspired to write this poem after visiting the Scottish highlands.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894750102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{593FF012-22EE-4811-96BB-3D8FB244AE4A}tf10001105</Template>
  <TotalTime>19</TotalTime>
  <Words>816</Words>
  <Application>Microsoft Office PowerPoint</Application>
  <PresentationFormat>Widescreen</PresentationFormat>
  <Paragraphs>63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Algerian</vt:lpstr>
      <vt:lpstr>Arial</vt:lpstr>
      <vt:lpstr>Arial Black</vt:lpstr>
      <vt:lpstr>Calibri</vt:lpstr>
      <vt:lpstr>Franklin Gothic Book</vt:lpstr>
      <vt:lpstr>Times New Roman</vt:lpstr>
      <vt:lpstr>Crop</vt:lpstr>
      <vt:lpstr>PowerPoint Presentation</vt:lpstr>
      <vt:lpstr>PowerPoint Presentation</vt:lpstr>
      <vt:lpstr>PowerPoint Presentation</vt:lpstr>
      <vt:lpstr>Who is the solitary reaper in the poem? A) A shepherd boy B) A woman singing while working in the fields C) A traveler passing through the valley D) A poet lost in thought </vt:lpstr>
      <vt:lpstr>Where does the solitary reaper sing? A) In a crowded village B) In a bustling marketplace C) In a solitary field in Scotland D) In a forest clearing </vt:lpstr>
      <vt:lpstr>Which bird is mentioned as singing to weary travelers in the desert? A) Cuckoo B) Sparrow C) Nightingale D) Lark </vt:lpstr>
      <vt:lpstr>Fill in the Blanks </vt:lpstr>
      <vt:lpstr>True/False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Dr. Mausumi Roychoudhary</dc:creator>
  <cp:lastModifiedBy>Dr. Mausumi Roychoudhary</cp:lastModifiedBy>
  <cp:revision>1</cp:revision>
  <dcterms:created xsi:type="dcterms:W3CDTF">2025-02-13T07:34:35Z</dcterms:created>
  <dcterms:modified xsi:type="dcterms:W3CDTF">2025-02-13T07:54:22Z</dcterms:modified>
</cp:coreProperties>
</file>